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439" r:id="rId3"/>
    <p:sldId id="346" r:id="rId4"/>
    <p:sldId id="441" r:id="rId5"/>
    <p:sldId id="344" r:id="rId6"/>
    <p:sldId id="428" r:id="rId7"/>
    <p:sldId id="498" r:id="rId8"/>
    <p:sldId id="497" r:id="rId9"/>
    <p:sldId id="343" r:id="rId10"/>
    <p:sldId id="494" r:id="rId11"/>
    <p:sldId id="347" r:id="rId12"/>
    <p:sldId id="342" r:id="rId13"/>
    <p:sldId id="429" r:id="rId14"/>
    <p:sldId id="495" r:id="rId15"/>
    <p:sldId id="430" r:id="rId16"/>
    <p:sldId id="49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292" autoAdjust="0"/>
    <p:restoredTop sz="94586" autoAdjust="0"/>
  </p:normalViewPr>
  <p:slideViewPr>
    <p:cSldViewPr>
      <p:cViewPr varScale="1">
        <p:scale>
          <a:sx n="74" d="100"/>
          <a:sy n="74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AEB7C5-5249-4AB8-93FF-33A7308EE526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BF69D7-9A06-4511-8FE9-D05C94E41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10B-6FD4-4800-A2BE-0338C7D70094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36197-EA2A-4CB1-B439-4B3F51E8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DAE7-E36E-4C1B-BFC9-C7D81BEB88FC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3D13-FDDD-4E12-BC2C-09E0174AB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E3179-8654-4E9D-82A2-BE5D8F6C50FA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591-3668-406B-ACCD-8594FC3F2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3B3-00C3-4761-82FB-A91111A4ED92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379F-2B8B-4D28-9C43-DDA0043C0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5A0F7-D0B6-4F16-B3EA-2E0FF1F678D3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7A82C-1D5B-443B-BC74-9C1B6B648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0698-014D-4AEB-ACC7-D6E89344061B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05E0-DE40-4638-B34D-8D2A89A8C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E233-B8B8-44DB-8165-254F3E190AEE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4E9C-F924-45C3-ADA5-459030A43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B73E-19C3-48A3-B2C1-55F5062AD10E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22FE-C670-433D-86C6-7BBB9589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751A-4416-4656-9CD1-6CA22AF77C88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A1AA-811E-4783-B887-95EF9B205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628E-03A9-4CE6-A13B-5F5AC6BDBEC3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37D4-0997-4110-B2FE-264A8EA0B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6E82-5A6C-45EE-A74F-3B1E15182597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8FD9-9E51-42D6-8DEA-1395B46A9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011CA-6D8D-4FFC-818D-4F5676644EC1}" type="datetimeFigureOut">
              <a:rPr lang="ru-RU"/>
              <a:pPr>
                <a:defRPr/>
              </a:pPr>
              <a:t>19.09.2008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5A074-539B-4846-BD33-4D83FC7E8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Типология текстов по эмоционально-смысловой доминанте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(описание типов текстов)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продолжение =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(светлые и тёмные)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(Примеры)</a:t>
            </a:r>
            <a:endParaRPr lang="ru-RU" b="1" dirty="0"/>
          </a:p>
        </p:txBody>
      </p:sp>
    </p:spTree>
  </p:cSld>
  <p:clrMapOvr>
    <a:masterClrMapping/>
  </p:clrMapOvr>
  <p:transition spd="slow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CG Times" charset="0"/>
                <a:cs typeface="Times New Roman" pitchFamily="18" charset="0"/>
              </a:rPr>
              <a:t>Ни одной фальшивой ноты не издало его сердце, не пристало к нему грязи. Не обольстит его никакая нарядная ложь, и ничто не совлечёт на фальшивый путь; пусть волнуется около него целый океан </a:t>
            </a:r>
            <a:r>
              <a:rPr lang="ru-RU" b="1" dirty="0" err="1" smtClean="0">
                <a:latin typeface="CG Times" charset="0"/>
                <a:cs typeface="Times New Roman" pitchFamily="18" charset="0"/>
              </a:rPr>
              <a:t>дряни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зла, пусть весь мир отравится ядом и пойдёт навыворот – никогда </a:t>
            </a:r>
            <a:r>
              <a:rPr lang="ru-RU" sz="4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он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atin typeface="CG Times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 не поклонится идолу лжи, в душе его всегда будет чисто, светло, честно... Это хрустальная, прозрачная душа; таких людей мало; они редки; это перлы в толпе!..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CG Times" charset="0"/>
                <a:cs typeface="Times New Roman" pitchFamily="18" charset="0"/>
              </a:rPr>
              <a:t>Ни одной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фальшивой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ноты не издало его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сердце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не пристало к нему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грязи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.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Не обольстит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его никакая нарядная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ложь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и ничто не совлечёт на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фальшивый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путь; пусть волнуется около него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целый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океан </a:t>
            </a:r>
            <a:r>
              <a:rPr lang="ru-RU" b="1" dirty="0" err="1" smtClean="0">
                <a:latin typeface="CG Times" charset="0"/>
                <a:cs typeface="Times New Roman" pitchFamily="18" charset="0"/>
              </a:rPr>
              <a:t>дряни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зла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пусть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весь мир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отравится ядом и пойдёт навыворот – никогда </a:t>
            </a:r>
            <a:r>
              <a:rPr lang="ru-RU" sz="4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он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atin typeface="CG Times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 не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поклонится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идолу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лжи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в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душе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его всегда будет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чисто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светло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честно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... Это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хрустальная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прозрачная душа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; таких людей мало; они редки; это перлы в толпе!..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CG Times" charset="0"/>
                <a:cs typeface="Times New Roman" pitchFamily="18" charset="0"/>
              </a:rPr>
              <a:t>Ни одной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фальшивой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ноты не издало его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сердце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не пристало к нему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грязи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.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Не обольстит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его никакая нарядная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ложь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и ничто не совлечёт на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фальшивый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путь; пусть волнуется около него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целый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океан </a:t>
            </a:r>
            <a:r>
              <a:rPr lang="ru-RU" b="1" dirty="0" err="1" smtClean="0">
                <a:latin typeface="CG Times" charset="0"/>
                <a:cs typeface="Times New Roman" pitchFamily="18" charset="0"/>
              </a:rPr>
              <a:t>дряни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зла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пусть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весь мир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отравится ядом и пойдёт навыворот – никогда </a:t>
            </a: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Обломов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не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поклонится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идолу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лжи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в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душе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 его всегда будет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чисто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светло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честно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... Это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хрустальная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, </a:t>
            </a:r>
            <a:r>
              <a:rPr lang="ru-RU" b="1" u="sng" dirty="0" smtClean="0">
                <a:latin typeface="CG Times" charset="0"/>
                <a:cs typeface="Times New Roman" pitchFamily="18" charset="0"/>
              </a:rPr>
              <a:t>прозрачная душа</a:t>
            </a:r>
            <a:r>
              <a:rPr lang="ru-RU" b="1" dirty="0" smtClean="0">
                <a:latin typeface="CG Times" charset="0"/>
                <a:cs typeface="Times New Roman" pitchFamily="18" charset="0"/>
              </a:rPr>
              <a:t>; таких людей мало; они редки; это перлы в толпе!..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 </a:t>
            </a:r>
            <a:r>
              <a:rPr lang="en-US" dirty="0" smtClean="0"/>
              <a:t>-&gt;</a:t>
            </a:r>
            <a:r>
              <a:rPr lang="ru-RU" dirty="0" smtClean="0"/>
              <a:t>  активные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/>
            <a:r>
              <a:rPr lang="ru-RU" dirty="0" smtClean="0"/>
              <a:t>Раздался звук, ясный, ровный, как будто кто-то задел большую певучую струну, и она, обрадованная, давно никем не тронутая, задрожала, зазвенела, поражая весь мир удивительной чистотой своего тона.</a:t>
            </a:r>
          </a:p>
          <a:p>
            <a:pPr eaLnBrk="1" hangingPunct="1"/>
            <a:r>
              <a:rPr lang="ru-RU" dirty="0" smtClean="0"/>
              <a:t>Звук всё нарастал и креп, а вместе с ним вырастал и креп я.</a:t>
            </a:r>
          </a:p>
          <a:p>
            <a:pPr eaLnBrk="1" hangingPunct="1"/>
            <a:r>
              <a:rPr lang="ru-RU" dirty="0" smtClean="0"/>
              <a:t>"Выпрямляйся, барабанщик! – уже тепло и ласково подсказал мне всё тот же голос. Встань и не гнись! Пришла пора!".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 </a:t>
            </a:r>
            <a:r>
              <a:rPr lang="en-US" dirty="0" smtClean="0"/>
              <a:t>-&gt;</a:t>
            </a:r>
            <a:r>
              <a:rPr lang="ru-RU" dirty="0" smtClean="0"/>
              <a:t>  активные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/>
            <a:r>
              <a:rPr lang="ru-RU" dirty="0" smtClean="0"/>
              <a:t>Раздался звук, </a:t>
            </a:r>
            <a:r>
              <a:rPr lang="ru-RU" u="sng" dirty="0" smtClean="0"/>
              <a:t>ясный</a:t>
            </a:r>
            <a:r>
              <a:rPr lang="ru-RU" dirty="0" smtClean="0"/>
              <a:t>, ровный, как будто кто-то задел большую певучую струну, и она, обрадованная, давно никем не тронутая, задрожала, </a:t>
            </a:r>
            <a:r>
              <a:rPr lang="ru-RU" u="sng" dirty="0" smtClean="0"/>
              <a:t>зазвенела</a:t>
            </a:r>
            <a:r>
              <a:rPr lang="ru-RU" dirty="0" smtClean="0"/>
              <a:t>, поражая </a:t>
            </a:r>
            <a:r>
              <a:rPr lang="ru-RU" u="sng" dirty="0" smtClean="0"/>
              <a:t>весь мир </a:t>
            </a:r>
            <a:r>
              <a:rPr lang="ru-RU" dirty="0" smtClean="0"/>
              <a:t>удивительной </a:t>
            </a:r>
            <a:r>
              <a:rPr lang="ru-RU" u="sng" dirty="0" smtClean="0"/>
              <a:t>чистотой</a:t>
            </a:r>
            <a:r>
              <a:rPr lang="ru-RU" dirty="0" smtClean="0"/>
              <a:t> своего тона.</a:t>
            </a:r>
          </a:p>
          <a:p>
            <a:pPr eaLnBrk="1" hangingPunct="1"/>
            <a:r>
              <a:rPr lang="ru-RU" dirty="0" smtClean="0"/>
              <a:t>Звук всё нарастал и креп, а вместе с ним вырастал и креп </a:t>
            </a:r>
            <a:r>
              <a:rPr lang="ru-RU" u="sng" dirty="0" smtClean="0"/>
              <a:t>я</a:t>
            </a:r>
            <a:r>
              <a:rPr lang="ru-RU" dirty="0" smtClean="0"/>
              <a:t>.</a:t>
            </a:r>
          </a:p>
          <a:p>
            <a:pPr eaLnBrk="1" hangingPunct="1"/>
            <a:r>
              <a:rPr lang="ru-RU" dirty="0" smtClean="0"/>
              <a:t>"Выпрямляйся, барабанщик! – уже </a:t>
            </a:r>
            <a:r>
              <a:rPr lang="ru-RU" u="sng" dirty="0" smtClean="0"/>
              <a:t>тепло</a:t>
            </a:r>
            <a:r>
              <a:rPr lang="ru-RU" dirty="0" smtClean="0"/>
              <a:t> и ласково подсказал мне всё тот же </a:t>
            </a:r>
            <a:r>
              <a:rPr lang="ru-RU" u="sng" dirty="0" smtClean="0"/>
              <a:t>голос</a:t>
            </a:r>
            <a:r>
              <a:rPr lang="ru-RU" dirty="0" smtClean="0"/>
              <a:t>. Встань и не гнись! Пришла пора!".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 </a:t>
            </a:r>
            <a:r>
              <a:rPr lang="en-US" dirty="0" smtClean="0"/>
              <a:t>-&gt;</a:t>
            </a:r>
            <a:r>
              <a:rPr lang="ru-RU" dirty="0" smtClean="0"/>
              <a:t>  активные</a:t>
            </a: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/>
            <a:r>
              <a:rPr lang="ru-RU" dirty="0" smtClean="0"/>
              <a:t>Из темноты, в клубах белого пара, словно </a:t>
            </a:r>
            <a:r>
              <a:rPr lang="ru-RU" u="sng" dirty="0" smtClean="0"/>
              <a:t>разъярённый</a:t>
            </a:r>
            <a:r>
              <a:rPr lang="ru-RU" dirty="0" smtClean="0"/>
              <a:t> буйвол, </a:t>
            </a:r>
            <a:r>
              <a:rPr lang="ru-RU" u="sng" dirty="0" smtClean="0"/>
              <a:t>преследуемый</a:t>
            </a:r>
            <a:r>
              <a:rPr lang="ru-RU" dirty="0" smtClean="0"/>
              <a:t> роем оводов, под высокую стеклянную аркаду </a:t>
            </a:r>
            <a:r>
              <a:rPr lang="ru-RU" u="sng" dirty="0" smtClean="0"/>
              <a:t>ворвался</a:t>
            </a:r>
            <a:r>
              <a:rPr lang="ru-RU" dirty="0" smtClean="0"/>
              <a:t> локомотив. ... Из открытого окна вагона второго класса </a:t>
            </a:r>
            <a:r>
              <a:rPr lang="ru-RU" u="sng" dirty="0" smtClean="0"/>
              <a:t>настороженно</a:t>
            </a:r>
            <a:r>
              <a:rPr lang="ru-RU" dirty="0" smtClean="0"/>
              <a:t> выглянул Кузьма Гай.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rgbClr val="FF0000"/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Светлые тексты</a:t>
            </a:r>
            <a:endParaRPr lang="ru-RU" sz="7200" b="1" dirty="0">
              <a:ln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/>
              <a:t>завершение</a:t>
            </a:r>
            <a:endParaRPr lang="ru-RU" b="1" dirty="0"/>
          </a:p>
        </p:txBody>
      </p:sp>
    </p:spTree>
  </p:cSld>
  <p:clrMapOvr>
    <a:masterClrMapping/>
  </p:clrMapOvr>
  <p:transition spd="slow">
    <p:wheel spokes="2"/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rgbClr val="FF0000"/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Светлые тексты</a:t>
            </a:r>
            <a:endParaRPr lang="ru-RU" sz="7200" b="1" dirty="0">
              <a:ln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начало</a:t>
            </a:r>
            <a:endParaRPr lang="ru-RU" b="1" dirty="0"/>
          </a:p>
        </p:txBody>
      </p:sp>
    </p:spTree>
  </p:cSld>
  <p:clrMapOvr>
    <a:masterClrMapping/>
  </p:clrMapOvr>
  <p:transition spd="slow">
    <p:wheel spokes="2"/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ru-RU" sz="4000" u="sng" dirty="0" smtClean="0"/>
              <a:t>Темы</a:t>
            </a:r>
            <a:r>
              <a:rPr lang="ru-RU" sz="4000" dirty="0" smtClean="0"/>
              <a:t>: </a:t>
            </a:r>
            <a:r>
              <a:rPr lang="ru-RU" sz="4000" dirty="0" smtClean="0">
                <a:cs typeface="Times New Roman" pitchFamily="18" charset="0"/>
              </a:rPr>
              <a:t>проблем</a:t>
            </a:r>
            <a:r>
              <a:rPr lang="ru-RU" sz="4000" dirty="0" smtClean="0"/>
              <a:t>ы</a:t>
            </a:r>
            <a:r>
              <a:rPr lang="ru-RU" sz="4000" dirty="0" smtClean="0">
                <a:cs typeface="Times New Roman" pitchFamily="18" charset="0"/>
              </a:rPr>
              <a:t> общества, истории, культуры и религии. </a:t>
            </a:r>
            <a:endParaRPr lang="ru-RU" sz="4000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u="sng" dirty="0" smtClean="0"/>
              <a:t>Концепт</a:t>
            </a:r>
            <a:r>
              <a:rPr lang="ru-RU" sz="4000" dirty="0" smtClean="0">
                <a:cs typeface="Times New Roman" pitchFamily="18" charset="0"/>
              </a:rPr>
              <a:t>: «"Я" знаю истину и несу своё понимание жизни другим людям». </a:t>
            </a:r>
            <a:endParaRPr lang="en-US" sz="4000" dirty="0" smtClean="0"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u="sng" dirty="0" smtClean="0">
                <a:cs typeface="Times New Roman" pitchFamily="18" charset="0"/>
              </a:rPr>
              <a:t>Предикаты</a:t>
            </a:r>
            <a:r>
              <a:rPr lang="ru-RU" sz="4000" dirty="0" smtClean="0">
                <a:cs typeface="Times New Roman" pitchFamily="18" charset="0"/>
              </a:rPr>
              <a:t>: `честный', `чистый', `неповторимый', `уникальный‘ //</a:t>
            </a:r>
            <a:r>
              <a:rPr lang="ru-RU" sz="4000" dirty="0" smtClean="0"/>
              <a:t> ‘подлый’, ’предатель’</a:t>
            </a:r>
          </a:p>
          <a:p>
            <a:pPr indent="45720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dirty="0">
              <a:latin typeface="Baltica" charset="0"/>
              <a:cs typeface="Times New Roman" pitchFamily="18" charset="0"/>
            </a:endParaRPr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8912" y="2928934"/>
            <a:ext cx="1335088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/>
              <a:t>П</a:t>
            </a:r>
            <a:r>
              <a:rPr lang="ru-RU" sz="4800" dirty="0" smtClean="0">
                <a:cs typeface="Times New Roman" pitchFamily="18" charset="0"/>
              </a:rPr>
              <a:t>ризывы к добру, к уважению человека, к порядочности; обращ</a:t>
            </a:r>
            <a:r>
              <a:rPr lang="ru-RU" sz="4800" dirty="0" smtClean="0"/>
              <a:t>ение</a:t>
            </a:r>
            <a:r>
              <a:rPr lang="ru-RU" sz="4800" dirty="0" smtClean="0">
                <a:cs typeface="Times New Roman" pitchFamily="18" charset="0"/>
              </a:rPr>
              <a:t> к этическим и моральным представлениям.</a:t>
            </a:r>
            <a:endParaRPr lang="ru-RU" sz="4800" dirty="0" smtClean="0"/>
          </a:p>
          <a:p>
            <a:pPr indent="45720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dirty="0">
              <a:latin typeface="Baltica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u="sng" dirty="0" smtClean="0"/>
              <a:t>Основа</a:t>
            </a:r>
            <a:r>
              <a:rPr lang="ru-RU" sz="4000" dirty="0" smtClean="0"/>
              <a:t> = </a:t>
            </a:r>
            <a:r>
              <a:rPr lang="ru-RU" sz="4000" dirty="0" smtClean="0">
                <a:cs typeface="Times New Roman" pitchFamily="18" charset="0"/>
              </a:rPr>
              <a:t>паранойяльн</a:t>
            </a:r>
            <a:r>
              <a:rPr lang="ru-RU" sz="4000" dirty="0" smtClean="0"/>
              <a:t>ая</a:t>
            </a:r>
            <a:r>
              <a:rPr lang="ru-RU" sz="4000" dirty="0" smtClean="0">
                <a:cs typeface="Times New Roman" pitchFamily="18" charset="0"/>
              </a:rPr>
              <a:t> акцентуаци</a:t>
            </a:r>
            <a:r>
              <a:rPr lang="ru-RU" sz="4000" dirty="0" smtClean="0"/>
              <a:t>я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/>
              <a:t>   П</a:t>
            </a:r>
            <a:r>
              <a:rPr lang="ru-RU" sz="4000" dirty="0" smtClean="0">
                <a:cs typeface="Times New Roman" pitchFamily="18" charset="0"/>
              </a:rPr>
              <a:t>одозрительност</a:t>
            </a:r>
            <a:r>
              <a:rPr lang="ru-RU" sz="4000" dirty="0" smtClean="0"/>
              <a:t>ь</a:t>
            </a:r>
            <a:r>
              <a:rPr lang="ru-RU" sz="4000" dirty="0" smtClean="0">
                <a:cs typeface="Times New Roman" pitchFamily="18" charset="0"/>
              </a:rPr>
              <a:t> и обидчивост</a:t>
            </a:r>
            <a:r>
              <a:rPr lang="ru-RU" sz="4000" dirty="0" smtClean="0"/>
              <a:t>ь,</a:t>
            </a:r>
            <a:r>
              <a:rPr lang="ru-RU" sz="4000" dirty="0" smtClean="0">
                <a:cs typeface="Times New Roman" pitchFamily="18" charset="0"/>
              </a:rPr>
              <a:t> 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   стремлени</a:t>
            </a:r>
            <a:r>
              <a:rPr lang="ru-RU" sz="4000" dirty="0" smtClean="0"/>
              <a:t>е</a:t>
            </a:r>
            <a:r>
              <a:rPr lang="ru-RU" sz="4000" dirty="0" smtClean="0">
                <a:cs typeface="Times New Roman" pitchFamily="18" charset="0"/>
              </a:rPr>
              <a:t> к доминированию,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   неприняти</a:t>
            </a:r>
            <a:r>
              <a:rPr lang="ru-RU" sz="4000" dirty="0" smtClean="0"/>
              <a:t>е</a:t>
            </a:r>
            <a:r>
              <a:rPr lang="ru-RU" sz="4000" dirty="0" smtClean="0">
                <a:cs typeface="Times New Roman" pitchFamily="18" charset="0"/>
              </a:rPr>
              <a:t> мнения другого.  </a:t>
            </a:r>
          </a:p>
          <a:p>
            <a:pPr algn="just" eaLnBrk="1" hangingPunct="1">
              <a:buFont typeface="Arial" pitchFamily="34" charset="0"/>
              <a:buNone/>
            </a:pPr>
            <a:r>
              <a:rPr lang="ru-RU" sz="4000" dirty="0" smtClean="0"/>
              <a:t>   </a:t>
            </a:r>
            <a:r>
              <a:rPr lang="ru-RU" sz="4000" dirty="0" err="1" smtClean="0"/>
              <a:t>С</a:t>
            </a:r>
            <a:r>
              <a:rPr lang="ru-RU" sz="4000" dirty="0" err="1" smtClean="0">
                <a:cs typeface="Times New Roman" pitchFamily="18" charset="0"/>
              </a:rPr>
              <a:t>верхценн</a:t>
            </a:r>
            <a:r>
              <a:rPr lang="ru-RU" sz="4000" dirty="0" err="1" smtClean="0"/>
              <a:t>ая</a:t>
            </a:r>
            <a:r>
              <a:rPr lang="ru-RU" sz="4000" dirty="0" smtClean="0">
                <a:cs typeface="Times New Roman" pitchFamily="18" charset="0"/>
              </a:rPr>
              <a:t> иде</a:t>
            </a:r>
            <a:r>
              <a:rPr lang="ru-RU" sz="4000" dirty="0" smtClean="0"/>
              <a:t>я: </a:t>
            </a:r>
            <a:r>
              <a:rPr lang="ru-RU" sz="4000" dirty="0" smtClean="0">
                <a:cs typeface="Times New Roman" pitchFamily="18" charset="0"/>
              </a:rPr>
              <a:t>мысль об особом значении собственной личности.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r>
              <a:rPr lang="ru-RU" dirty="0" err="1" smtClean="0"/>
              <a:t>Р</a:t>
            </a:r>
            <a:r>
              <a:rPr lang="ru-RU" dirty="0" smtClean="0"/>
              <a:t> А </a:t>
            </a:r>
            <a:r>
              <a:rPr lang="ru-RU" dirty="0" err="1" smtClean="0"/>
              <a:t>З</a:t>
            </a:r>
            <a:r>
              <a:rPr lang="ru-RU" dirty="0" smtClean="0"/>
              <a:t> В Е С Е Н </a:t>
            </a:r>
            <a:r>
              <a:rPr lang="ru-RU" dirty="0" err="1" smtClean="0"/>
              <a:t>Ь</a:t>
            </a:r>
            <a:r>
              <a:rPr lang="ru-RU" dirty="0" smtClean="0"/>
              <a:t> 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buNone/>
            </a:pPr>
            <a:r>
              <a:rPr lang="ru-RU" sz="2400" dirty="0" err="1" smtClean="0"/>
              <a:t>Развесенились</a:t>
            </a:r>
            <a:r>
              <a:rPr lang="ru-RU" sz="2400" dirty="0" smtClean="0"/>
              <a:t> весны </a:t>
            </a:r>
            <a:r>
              <a:rPr lang="ru-RU" sz="2400" u="sng" dirty="0" smtClean="0"/>
              <a:t>ясные</a:t>
            </a:r>
            <a:r>
              <a:rPr lang="ru-RU" sz="2400" dirty="0" smtClean="0"/>
              <a:t> / На весенних </a:t>
            </a:r>
            <a:r>
              <a:rPr lang="ru-RU" sz="2400" dirty="0" err="1" smtClean="0"/>
              <a:t>весенях</a:t>
            </a:r>
            <a:r>
              <a:rPr lang="ru-RU" sz="2400" dirty="0" smtClean="0"/>
              <a:t> -</a:t>
            </a:r>
          </a:p>
          <a:p>
            <a:pPr>
              <a:buNone/>
            </a:pPr>
            <a:r>
              <a:rPr lang="ru-RU" sz="2400" dirty="0" err="1" smtClean="0"/>
              <a:t>Взголубились</a:t>
            </a:r>
            <a:r>
              <a:rPr lang="ru-RU" sz="2400" dirty="0" smtClean="0"/>
              <a:t> крылья </a:t>
            </a:r>
            <a:r>
              <a:rPr lang="ru-RU" sz="2400" dirty="0" err="1" smtClean="0"/>
              <a:t>майные</a:t>
            </a:r>
            <a:r>
              <a:rPr lang="ru-RU" sz="2400" dirty="0" smtClean="0"/>
              <a:t> / За</a:t>
            </a:r>
            <a:r>
              <a:rPr lang="ru-RU" sz="2400" u="sng" dirty="0" smtClean="0"/>
              <a:t>искр</a:t>
            </a:r>
            <a:r>
              <a:rPr lang="ru-RU" sz="2400" dirty="0" smtClean="0"/>
              <a:t>ились мысли </a:t>
            </a:r>
            <a:r>
              <a:rPr lang="ru-RU" sz="2400" u="sng" dirty="0" smtClean="0"/>
              <a:t>тайные</a:t>
            </a:r>
          </a:p>
          <a:p>
            <a:pPr>
              <a:buNone/>
            </a:pPr>
            <a:r>
              <a:rPr lang="ru-RU" sz="2400" u="sng" dirty="0" smtClean="0"/>
              <a:t>Загорелись</a:t>
            </a:r>
            <a:r>
              <a:rPr lang="ru-RU" sz="2400" dirty="0" smtClean="0"/>
              <a:t> </a:t>
            </a:r>
            <a:r>
              <a:rPr lang="ru-RU" sz="2400" dirty="0" err="1" smtClean="0"/>
              <a:t>незагасные</a:t>
            </a:r>
            <a:r>
              <a:rPr lang="ru-RU" sz="2400" dirty="0" smtClean="0"/>
              <a:t> / На росистых зеленях</a:t>
            </a:r>
          </a:p>
          <a:p>
            <a:pPr>
              <a:buNone/>
            </a:pPr>
            <a:r>
              <a:rPr lang="ru-RU" sz="2400" u="sng" dirty="0" smtClean="0"/>
              <a:t>Зазвенело</a:t>
            </a:r>
            <a:r>
              <a:rPr lang="ru-RU" sz="2400" dirty="0" smtClean="0"/>
              <a:t> </a:t>
            </a:r>
            <a:r>
              <a:rPr lang="ru-RU" sz="2400" u="sng" dirty="0" smtClean="0"/>
              <a:t>сердце</a:t>
            </a:r>
            <a:r>
              <a:rPr lang="ru-RU" sz="2400" dirty="0" smtClean="0"/>
              <a:t> зовами / Поцелуями бирюзовыми – </a:t>
            </a:r>
          </a:p>
          <a:p>
            <a:pPr>
              <a:buNone/>
            </a:pPr>
            <a:r>
              <a:rPr lang="ru-RU" sz="2400" dirty="0" smtClean="0"/>
              <a:t>Пролегла дорога дальняя</a:t>
            </a:r>
          </a:p>
          <a:p>
            <a:pPr>
              <a:buNone/>
            </a:pPr>
            <a:r>
              <a:rPr lang="ru-RU" sz="2400" u="sng" dirty="0" smtClean="0"/>
              <a:t>Лучистая</a:t>
            </a:r>
          </a:p>
          <a:p>
            <a:pPr>
              <a:buNone/>
            </a:pPr>
            <a:r>
              <a:rPr lang="ru-RU" sz="2400" u="sng" dirty="0" smtClean="0"/>
              <a:t>Пречистая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Стая </a:t>
            </a:r>
            <a:r>
              <a:rPr lang="ru-RU" sz="2400" u="sng" dirty="0" smtClean="0"/>
              <a:t>хрустальных</a:t>
            </a:r>
            <a:r>
              <a:rPr lang="ru-RU" sz="2400" dirty="0" smtClean="0"/>
              <a:t> </a:t>
            </a:r>
            <a:r>
              <a:rPr lang="ru-RU" sz="2400" u="sng" dirty="0" smtClean="0"/>
              <a:t>ангелов</a:t>
            </a:r>
          </a:p>
          <a:p>
            <a:pPr>
              <a:buNone/>
            </a:pPr>
            <a:r>
              <a:rPr lang="ru-RU" sz="2400" dirty="0" smtClean="0"/>
              <a:t>Пронеслась в вышине.</a:t>
            </a:r>
          </a:p>
          <a:p>
            <a:pPr>
              <a:buNone/>
            </a:pPr>
            <a:r>
              <a:rPr lang="ru-RU" sz="2400" dirty="0" smtClean="0"/>
              <a:t>Уронила </a:t>
            </a:r>
          </a:p>
          <a:p>
            <a:pPr>
              <a:buNone/>
            </a:pPr>
            <a:r>
              <a:rPr lang="ru-RU" sz="2400" dirty="0" smtClean="0"/>
              <a:t>Весточку – веточку</a:t>
            </a:r>
          </a:p>
          <a:p>
            <a:pPr>
              <a:spcBef>
                <a:spcPts val="0"/>
              </a:spcBef>
              <a:buNone/>
            </a:pPr>
            <a:r>
              <a:rPr lang="ru-RU" sz="2400" u="sng" dirty="0" smtClean="0"/>
              <a:t>Мне</a:t>
            </a:r>
            <a:r>
              <a:rPr lang="ru-RU" sz="2400" dirty="0" smtClean="0"/>
              <a:t>.</a:t>
            </a:r>
            <a:r>
              <a:rPr lang="ru-RU" sz="4000" dirty="0" smtClean="0"/>
              <a:t>     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r>
              <a:rPr lang="ru-RU" dirty="0" smtClean="0"/>
              <a:t>НАД ПОЛЯМИ ДА НАД ЧИСТЫМИ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r>
              <a:rPr lang="ru-RU" sz="2400" dirty="0" smtClean="0"/>
              <a:t>Над полями да над </a:t>
            </a:r>
            <a:r>
              <a:rPr lang="ru-RU" sz="2400" u="sng" dirty="0" smtClean="0"/>
              <a:t>чистыми</a:t>
            </a:r>
          </a:p>
          <a:p>
            <a:r>
              <a:rPr lang="ru-RU" sz="2400" dirty="0" smtClean="0"/>
              <a:t>Месяц птицею летит,</a:t>
            </a:r>
          </a:p>
          <a:p>
            <a:r>
              <a:rPr lang="ru-RU" sz="2400" dirty="0" smtClean="0"/>
              <a:t>И </a:t>
            </a:r>
            <a:r>
              <a:rPr lang="ru-RU" sz="2400" u="sng" dirty="0" smtClean="0"/>
              <a:t>серебряными</a:t>
            </a:r>
            <a:r>
              <a:rPr lang="ru-RU" sz="2400" dirty="0" smtClean="0"/>
              <a:t> </a:t>
            </a:r>
            <a:r>
              <a:rPr lang="ru-RU" sz="2400" u="sng" dirty="0" smtClean="0"/>
              <a:t>искрами</a:t>
            </a:r>
          </a:p>
          <a:p>
            <a:r>
              <a:rPr lang="ru-RU" sz="2400" dirty="0" smtClean="0"/>
              <a:t>Поле ровное блестит!</a:t>
            </a:r>
          </a:p>
          <a:p>
            <a:r>
              <a:rPr lang="ru-RU" sz="2400" dirty="0" smtClean="0"/>
              <a:t> 	Ну, дружней, </a:t>
            </a:r>
            <a:r>
              <a:rPr lang="ru-RU" sz="2400" u="sng" dirty="0" err="1" smtClean="0"/>
              <a:t>звончей</a:t>
            </a:r>
            <a:r>
              <a:rPr lang="ru-RU" sz="2400" dirty="0" smtClean="0"/>
              <a:t> бубенчики,</a:t>
            </a:r>
          </a:p>
          <a:p>
            <a:r>
              <a:rPr lang="ru-RU" sz="2400" dirty="0" smtClean="0"/>
              <a:t>	Заливные </a:t>
            </a:r>
            <a:r>
              <a:rPr lang="ru-RU" sz="2400" u="sng" dirty="0" smtClean="0"/>
              <a:t>голоса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	Эх, ты удаль молодецкая,</a:t>
            </a:r>
          </a:p>
          <a:p>
            <a:r>
              <a:rPr lang="ru-RU" sz="2400" dirty="0" smtClean="0"/>
              <a:t>	Эх, ты девичья краса!</a:t>
            </a:r>
          </a:p>
          <a:p>
            <a:r>
              <a:rPr lang="ru-RU" sz="2400" dirty="0" smtClean="0"/>
              <a:t> Глянут в </a:t>
            </a:r>
            <a:r>
              <a:rPr lang="ru-RU" sz="2400" u="sng" dirty="0" smtClean="0"/>
              <a:t>душу</a:t>
            </a:r>
            <a:r>
              <a:rPr lang="ru-RU" sz="2400" dirty="0" smtClean="0"/>
              <a:t> </a:t>
            </a:r>
            <a:r>
              <a:rPr lang="ru-RU" sz="2400" u="sng" dirty="0" smtClean="0"/>
              <a:t>очи</a:t>
            </a:r>
            <a:r>
              <a:rPr lang="ru-RU" sz="2400" dirty="0" smtClean="0"/>
              <a:t> </a:t>
            </a:r>
            <a:r>
              <a:rPr lang="ru-RU" sz="2400" u="sng" dirty="0" smtClean="0"/>
              <a:t>ясные</a:t>
            </a:r>
            <a:r>
              <a:rPr lang="ru-RU" sz="2400" dirty="0" smtClean="0"/>
              <a:t> -</a:t>
            </a:r>
          </a:p>
          <a:p>
            <a:r>
              <a:rPr lang="ru-RU" sz="2400" dirty="0" smtClean="0"/>
              <a:t>Закружится голова!</a:t>
            </a:r>
          </a:p>
          <a:p>
            <a:r>
              <a:rPr lang="ru-RU" sz="2400" dirty="0" smtClean="0"/>
              <a:t>С милой </a:t>
            </a:r>
            <a:r>
              <a:rPr lang="ru-RU" sz="2400" u="sng" dirty="0" smtClean="0"/>
              <a:t>жизнь</a:t>
            </a:r>
            <a:r>
              <a:rPr lang="ru-RU" sz="2400" dirty="0" smtClean="0"/>
              <a:t>, что </a:t>
            </a:r>
            <a:r>
              <a:rPr lang="ru-RU" sz="2400" u="sng" dirty="0" smtClean="0"/>
              <a:t>солнце</a:t>
            </a:r>
            <a:r>
              <a:rPr lang="ru-RU" sz="2400" dirty="0" smtClean="0"/>
              <a:t> красное.</a:t>
            </a:r>
          </a:p>
          <a:p>
            <a:r>
              <a:rPr lang="ru-RU" sz="2400" dirty="0" smtClean="0"/>
              <a:t>А без милой - трын-трава!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i="1" dirty="0" smtClean="0"/>
              <a:t>Суть в том</a:t>
            </a:r>
            <a:r>
              <a:rPr lang="ru-RU" sz="4000" dirty="0" smtClean="0"/>
              <a:t>, – говорят Джонатану учителя, эти </a:t>
            </a:r>
            <a:r>
              <a:rPr lang="ru-RU" sz="4000" i="1" u="sng" dirty="0" smtClean="0"/>
              <a:t>сияющие</a:t>
            </a:r>
            <a:r>
              <a:rPr lang="ru-RU" sz="4000" i="1" dirty="0" smtClean="0"/>
              <a:t> создания с ласковым голосом</a:t>
            </a:r>
            <a:r>
              <a:rPr lang="ru-RU" sz="4000" dirty="0" smtClean="0"/>
              <a:t>, – </a:t>
            </a:r>
            <a:r>
              <a:rPr lang="ru-RU" sz="4000" i="1" dirty="0" smtClean="0"/>
              <a:t>чтобы понять: </a:t>
            </a:r>
            <a:r>
              <a:rPr lang="ru-RU" sz="4000" i="1" u="sng" dirty="0" smtClean="0"/>
              <a:t>истинное</a:t>
            </a:r>
            <a:r>
              <a:rPr lang="ru-RU" sz="4000" i="1" dirty="0" smtClean="0"/>
              <a:t> "я", </a:t>
            </a:r>
            <a:r>
              <a:rPr lang="ru-RU" sz="4000" i="1" u="sng" dirty="0" smtClean="0"/>
              <a:t>совершенное</a:t>
            </a:r>
            <a:r>
              <a:rPr lang="ru-RU" sz="4000" i="1" dirty="0" smtClean="0"/>
              <a:t> как ненаписанное число, живёт одновременно в любой точке пространства в любой момент времени</a:t>
            </a:r>
            <a:r>
              <a:rPr lang="ru-RU" sz="40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00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Светлые тексты</a:t>
            </a:r>
            <a:endParaRPr lang="ru-RU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686800" cy="5500687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3600" u="sng" dirty="0" smtClean="0"/>
              <a:t>Примеры</a:t>
            </a:r>
            <a:endParaRPr lang="ru-RU" sz="36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Аркадий Гайдар</a:t>
            </a:r>
            <a:r>
              <a:rPr lang="ru-RU" sz="3600" dirty="0" smtClean="0"/>
              <a:t> «Судьба барабан-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err="1" smtClean="0"/>
              <a:t>щика</a:t>
            </a:r>
            <a:r>
              <a:rPr lang="ru-RU" sz="3600" dirty="0" smtClean="0"/>
              <a:t>»</a:t>
            </a:r>
            <a:r>
              <a:rPr lang="ru-RU" sz="3600" dirty="0" smtClean="0">
                <a:cs typeface="Times New Roman" pitchFamily="18" charset="0"/>
              </a:rPr>
              <a:t>, </a:t>
            </a:r>
            <a:r>
              <a:rPr lang="en-US" sz="3600" dirty="0" smtClean="0">
                <a:cs typeface="Times New Roman" pitchFamily="18" charset="0"/>
              </a:rPr>
              <a:t> </a:t>
            </a:r>
            <a:r>
              <a:rPr lang="ru-RU" sz="3600" dirty="0" smtClean="0">
                <a:cs typeface="Times New Roman" pitchFamily="18" charset="0"/>
              </a:rPr>
              <a:t>«</a:t>
            </a:r>
            <a:r>
              <a:rPr lang="ru-RU" sz="3600" dirty="0" err="1" smtClean="0">
                <a:cs typeface="Times New Roman" pitchFamily="18" charset="0"/>
              </a:rPr>
              <a:t>Мальчиш-кибальчиш</a:t>
            </a:r>
            <a:r>
              <a:rPr lang="ru-RU" sz="3600" dirty="0" smtClean="0">
                <a:cs typeface="Times New Roman" pitchFamily="18" charset="0"/>
              </a:rPr>
              <a:t>»</a:t>
            </a:r>
            <a:endParaRPr lang="ru-RU" sz="36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Ричард Бах</a:t>
            </a:r>
            <a:r>
              <a:rPr lang="ru-RU" sz="3600" dirty="0" smtClean="0"/>
              <a:t> «Чайка по имени Джонатан Ливингстон» </a:t>
            </a:r>
            <a:r>
              <a:rPr lang="ru-RU" sz="3600" dirty="0" smtClean="0">
                <a:cs typeface="Times New Roman" pitchFamily="18" charset="0"/>
              </a:rPr>
              <a:t>, </a:t>
            </a:r>
            <a:endParaRPr lang="ru-RU" sz="36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Леонид Леонов</a:t>
            </a:r>
            <a:r>
              <a:rPr lang="ru-RU" sz="3600" dirty="0" smtClean="0"/>
              <a:t> «Русский лес»</a:t>
            </a:r>
            <a:r>
              <a:rPr lang="ru-RU" sz="3600" dirty="0" smtClean="0">
                <a:cs typeface="Times New Roman" pitchFamily="18" charset="0"/>
              </a:rPr>
              <a:t>, </a:t>
            </a:r>
            <a:endParaRPr lang="ru-RU" sz="36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3600" dirty="0" err="1" smtClean="0">
                <a:cs typeface="Times New Roman" pitchFamily="18" charset="0"/>
              </a:rPr>
              <a:t>Евг</a:t>
            </a:r>
            <a:r>
              <a:rPr lang="ru-RU" sz="3600" dirty="0" smtClean="0">
                <a:cs typeface="Times New Roman" pitchFamily="18" charset="0"/>
              </a:rPr>
              <a:t>. Богат</a:t>
            </a:r>
            <a:r>
              <a:rPr lang="ru-RU" sz="3600" dirty="0" smtClean="0"/>
              <a:t> (публицистика)</a:t>
            </a:r>
            <a:r>
              <a:rPr lang="ru-RU" sz="3600" dirty="0" smtClean="0">
                <a:cs typeface="Times New Roman" pitchFamily="18" charset="0"/>
              </a:rPr>
              <a:t> </a:t>
            </a:r>
            <a:endParaRPr lang="ru-RU" sz="3600" dirty="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Агата Кристи</a:t>
            </a:r>
            <a:r>
              <a:rPr lang="ru-RU" sz="3600" dirty="0" smtClean="0"/>
              <a:t> (детективы)</a:t>
            </a: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1214422"/>
            <a:ext cx="1560513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361</TotalTime>
  <Words>745</Words>
  <Application>Microsoft Office PowerPoint</Application>
  <PresentationFormat>Экран 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Типология текстов по эмоционально-смысловой доминанте (описание типов текстов)</vt:lpstr>
      <vt:lpstr>Светлые тексты</vt:lpstr>
      <vt:lpstr>Светлые тексты</vt:lpstr>
      <vt:lpstr>Светлые тексты</vt:lpstr>
      <vt:lpstr>Светлые тексты</vt:lpstr>
      <vt:lpstr>Р А З В Е С Е Н Ь </vt:lpstr>
      <vt:lpstr>НАД ПОЛЯМИ ДА НАД ЧИСТЫМИ</vt:lpstr>
      <vt:lpstr>Светлые тексты</vt:lpstr>
      <vt:lpstr>Светлые тексты</vt:lpstr>
      <vt:lpstr>Светлые тексты</vt:lpstr>
      <vt:lpstr>Светлые тексты</vt:lpstr>
      <vt:lpstr>Светлые тексты</vt:lpstr>
      <vt:lpstr>Светлые тексты -&gt;  активные</vt:lpstr>
      <vt:lpstr>Светлые тексты -&gt;  активные</vt:lpstr>
      <vt:lpstr>Светлые тексты -&gt;  активные</vt:lpstr>
      <vt:lpstr>Светлые тексты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</dc:creator>
  <cp:lastModifiedBy>Белянин Валерий Павлович</cp:lastModifiedBy>
  <cp:revision>97</cp:revision>
  <dcterms:created xsi:type="dcterms:W3CDTF">2007-10-03T07:34:24Z</dcterms:created>
  <dcterms:modified xsi:type="dcterms:W3CDTF">2008-09-19T06:57:12Z</dcterms:modified>
</cp:coreProperties>
</file>